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
  </p:notesMasterIdLst>
  <p:sldIdLst>
    <p:sldId id="342" r:id="rId2"/>
    <p:sldId id="356" r:id="rId3"/>
    <p:sldId id="354" r:id="rId4"/>
    <p:sldId id="3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73AF1-56D7-4EB6-B86A-29F774F104B6}" v="2" dt="2023-11-17T15:18:04.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9073" autoAdjust="0"/>
  </p:normalViewPr>
  <p:slideViewPr>
    <p:cSldViewPr snapToGrid="0" snapToObjects="1" showGuides="1">
      <p:cViewPr varScale="1">
        <p:scale>
          <a:sx n="41" d="100"/>
          <a:sy n="41" d="100"/>
        </p:scale>
        <p:origin x="1311"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Let’s get started. In this presentation, we'll unravel the mysteries of AI, its boundless possibilities, and the profound impact it holds over our tomorrow.</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240572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F1"/>
                </a:solidFill>
                <a:effectLst/>
                <a:latin typeface="Söhne"/>
              </a:rPr>
              <a:t>AI simulates human intelligence through algorithms learning from data, enabling predictions, automation, and problem-solving. It's transforming daily life and industries with smart tools and systems, while raising ethical questions about responsibility and the protection of rights and freedoms as it evolves.</a:t>
            </a:r>
            <a:endParaRPr lang="en-US" b="0" i="0" dirty="0">
              <a:effectLst/>
              <a:latin typeface="Söhne"/>
            </a:endParaRPr>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144439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AI is like a muse: composing music, writing stories, and creating digital art, merging human creativity with machine intelligence. For personalized experiences, AI tailors your digital world, recommending and adapting to your unique tastes. In innovation, AI is the visionary, predicting outcomes and crafting solutions for global issues. These applications of AI are reshaping our future, bound only by our imagination.</a:t>
            </a:r>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32341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Thank you. We extend our heartfelt gratitude for joining us. Until next time, take care and stay curious.</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0281663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ARTIFICIAL</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INTELLIGENCE</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2159-4CE6-A5F1-7DCF-BF80AA3BAFB4}"/>
              </a:ext>
            </a:extLst>
          </p:cNvPr>
          <p:cNvSpPr>
            <a:spLocks noGrp="1"/>
          </p:cNvSpPr>
          <p:nvPr>
            <p:ph type="title"/>
          </p:nvPr>
        </p:nvSpPr>
        <p:spPr/>
        <p:txBody>
          <a:bodyPr/>
          <a:lstStyle/>
          <a:p>
            <a:pPr algn="ctr"/>
            <a:r>
              <a:rPr lang="en-US" dirty="0"/>
              <a:t>Deep Dive into AI</a:t>
            </a:r>
          </a:p>
        </p:txBody>
      </p:sp>
      <p:sp>
        <p:nvSpPr>
          <p:cNvPr id="3" name="Text Placeholder 2">
            <a:extLst>
              <a:ext uri="{FF2B5EF4-FFF2-40B4-BE49-F238E27FC236}">
                <a16:creationId xmlns:a16="http://schemas.microsoft.com/office/drawing/2014/main" id="{1AE029FE-C2B4-D7EA-EF0A-BFF9CA11D8BB}"/>
              </a:ext>
            </a:extLst>
          </p:cNvPr>
          <p:cNvSpPr>
            <a:spLocks noGrp="1"/>
          </p:cNvSpPr>
          <p:nvPr>
            <p:ph type="body" sz="quarter" idx="13"/>
          </p:nvPr>
        </p:nvSpPr>
        <p:spPr/>
        <p:txBody>
          <a:bodyPr/>
          <a:lstStyle/>
          <a:p>
            <a:pPr algn="ctr"/>
            <a:endParaRPr lang="en-US" sz="2400" dirty="0"/>
          </a:p>
          <a:p>
            <a:pPr algn="ctr"/>
            <a:r>
              <a:rPr lang="en-US" sz="2400" dirty="0"/>
              <a:t>Defining AI</a:t>
            </a:r>
          </a:p>
          <a:p>
            <a:pPr algn="ctr"/>
            <a:r>
              <a:rPr lang="en-US" sz="2400" dirty="0"/>
              <a:t>Real-World Applications</a:t>
            </a:r>
          </a:p>
          <a:p>
            <a:pPr algn="ctr"/>
            <a:r>
              <a:rPr lang="en-US" sz="2400" dirty="0"/>
              <a:t>Ethical Implications</a:t>
            </a:r>
          </a:p>
        </p:txBody>
      </p:sp>
      <p:sp>
        <p:nvSpPr>
          <p:cNvPr id="4" name="Footer Placeholder 3">
            <a:extLst>
              <a:ext uri="{FF2B5EF4-FFF2-40B4-BE49-F238E27FC236}">
                <a16:creationId xmlns:a16="http://schemas.microsoft.com/office/drawing/2014/main" id="{A01A71C3-B8CE-5324-84D8-C8529D567C4A}"/>
              </a:ext>
            </a:extLst>
          </p:cNvPr>
          <p:cNvSpPr>
            <a:spLocks noGrp="1"/>
          </p:cNvSpPr>
          <p:nvPr>
            <p:ph type="ftr" sz="quarter" idx="11"/>
          </p:nvPr>
        </p:nvSpPr>
        <p:spPr/>
        <p:txBody>
          <a:bodyPr/>
          <a:lstStyle/>
          <a:p>
            <a:r>
              <a:rPr lang="en-US" dirty="0"/>
              <a:t>Introduction</a:t>
            </a:r>
          </a:p>
        </p:txBody>
      </p:sp>
      <p:sp>
        <p:nvSpPr>
          <p:cNvPr id="5" name="Slide Number Placeholder 4">
            <a:extLst>
              <a:ext uri="{FF2B5EF4-FFF2-40B4-BE49-F238E27FC236}">
                <a16:creationId xmlns:a16="http://schemas.microsoft.com/office/drawing/2014/main" id="{D44BAE6F-B65D-ABAF-D6B2-D8C70FA941A0}"/>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3580589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Applications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en-US" sz="3600" dirty="0"/>
              <a:t>Transformative Impact</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p:txBody>
          <a:bodyPr/>
          <a:lstStyle/>
          <a:p>
            <a:r>
              <a:rPr lang="en-US" dirty="0"/>
              <a:t>Content Creation</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p:txBody>
          <a:bodyPr/>
          <a:lstStyle/>
          <a:p>
            <a:r>
              <a:rPr lang="en-US" dirty="0"/>
              <a:t>Personalized Experiences</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p:txBody>
          <a:bodyPr/>
          <a:lstStyle/>
          <a:p>
            <a:r>
              <a:rPr lang="en-US" dirty="0"/>
              <a:t>Innovative Solutions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dirty="0"/>
              <a:t>Pioneering  Progress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6896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20AB-814F-B65C-A03C-82C74AC70AA9}"/>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23861222-F478-EB9C-9622-13997429189D}"/>
              </a:ext>
            </a:extLst>
          </p:cNvPr>
          <p:cNvSpPr>
            <a:spLocks noGrp="1"/>
          </p:cNvSpPr>
          <p:nvPr>
            <p:ph type="body" sz="quarter" idx="10"/>
          </p:nvPr>
        </p:nvSpPr>
        <p:spPr>
          <a:xfrm>
            <a:off x="0" y="6084278"/>
            <a:ext cx="12192000" cy="771712"/>
          </a:xfrm>
        </p:spPr>
        <p:txBody>
          <a:bodyPr/>
          <a:lstStyle/>
          <a:p>
            <a:r>
              <a:rPr lang="en-US" dirty="0"/>
              <a:t>github.com/drengskapur</a:t>
            </a:r>
          </a:p>
        </p:txBody>
      </p:sp>
    </p:spTree>
    <p:extLst>
      <p:ext uri="{BB962C8B-B14F-4D97-AF65-F5344CB8AC3E}">
        <p14:creationId xmlns:p14="http://schemas.microsoft.com/office/powerpoint/2010/main" val="318985986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{C9033E33-AF73-4224-8358-D871671CDF3E}tf11936837_win32</Template>
  <TotalTime>0</TotalTime>
  <Words>209</Words>
  <Application>Microsoft Office PowerPoint</Application>
  <PresentationFormat>Widescreen</PresentationFormat>
  <Paragraphs>26</Paragraphs>
  <Slides>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Arial Nova</vt:lpstr>
      <vt:lpstr>Biome</vt:lpstr>
      <vt:lpstr>Biome Light</vt:lpstr>
      <vt:lpstr>Calibri</vt:lpstr>
      <vt:lpstr>Segoe UI</vt:lpstr>
      <vt:lpstr>Söhne</vt:lpstr>
      <vt:lpstr>Office Theme</vt:lpstr>
      <vt:lpstr>ARTIFICIAL</vt:lpstr>
      <vt:lpstr>Deep Dive into AI</vt:lpstr>
      <vt:lpstr>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2023-11-17T09:57:29Z</dcterms:created>
  <dcterms:modified xsi:type="dcterms:W3CDTF">2023-11-17T15:18:13Z</dcterms:modified>
</cp:coreProperties>
</file>